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93E3-5F42-4BC9-88E5-FB3A21F5CA75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E941-75A7-4A03-8E30-288CB3854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583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93E3-5F42-4BC9-88E5-FB3A21F5CA75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E941-75A7-4A03-8E30-288CB3854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85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93E3-5F42-4BC9-88E5-FB3A21F5CA75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E941-75A7-4A03-8E30-288CB385451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9330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93E3-5F42-4BC9-88E5-FB3A21F5CA75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E941-75A7-4A03-8E30-288CB3854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258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93E3-5F42-4BC9-88E5-FB3A21F5CA75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E941-75A7-4A03-8E30-288CB385451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8460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93E3-5F42-4BC9-88E5-FB3A21F5CA75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E941-75A7-4A03-8E30-288CB3854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3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93E3-5F42-4BC9-88E5-FB3A21F5CA75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E941-75A7-4A03-8E30-288CB3854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128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93E3-5F42-4BC9-88E5-FB3A21F5CA75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E941-75A7-4A03-8E30-288CB3854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248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93E3-5F42-4BC9-88E5-FB3A21F5CA75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E941-75A7-4A03-8E30-288CB3854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32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93E3-5F42-4BC9-88E5-FB3A21F5CA75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E941-75A7-4A03-8E30-288CB3854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038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93E3-5F42-4BC9-88E5-FB3A21F5CA75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E941-75A7-4A03-8E30-288CB3854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728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93E3-5F42-4BC9-88E5-FB3A21F5CA75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E941-75A7-4A03-8E30-288CB3854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281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93E3-5F42-4BC9-88E5-FB3A21F5CA75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E941-75A7-4A03-8E30-288CB3854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8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93E3-5F42-4BC9-88E5-FB3A21F5CA75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E941-75A7-4A03-8E30-288CB3854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37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93E3-5F42-4BC9-88E5-FB3A21F5CA75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E941-75A7-4A03-8E30-288CB3854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995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D93E3-5F42-4BC9-88E5-FB3A21F5CA75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E941-75A7-4A03-8E30-288CB3854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00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D93E3-5F42-4BC9-88E5-FB3A21F5CA75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9A5E941-75A7-4A03-8E30-288CB38545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99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804B219-FFEE-4A41-9FDD-0CBA103EA90C}"/>
              </a:ext>
            </a:extLst>
          </p:cNvPr>
          <p:cNvSpPr/>
          <p:nvPr/>
        </p:nvSpPr>
        <p:spPr>
          <a:xfrm>
            <a:off x="293511" y="2678948"/>
            <a:ext cx="9821333" cy="1919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kk-KZ" sz="3600" b="1" i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«Мектепке дейінгі ұйымда инклюзивті білім берудің маңызы»</a:t>
            </a:r>
            <a:endParaRPr lang="ru-RU" sz="3600" b="1" i="1" dirty="0">
              <a:solidFill>
                <a:schemeClr val="accent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3600" b="1" i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тақырыбындағы облыстық семинар</a:t>
            </a:r>
            <a:endParaRPr lang="ru-RU" sz="3600" b="1" i="1" dirty="0">
              <a:solidFill>
                <a:schemeClr val="accent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9A2B242-4BD1-4CD3-A3BF-E93B4FA14EE8}"/>
              </a:ext>
            </a:extLst>
          </p:cNvPr>
          <p:cNvSpPr/>
          <p:nvPr/>
        </p:nvSpPr>
        <p:spPr>
          <a:xfrm>
            <a:off x="2009421" y="472490"/>
            <a:ext cx="73716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>
                <a:latin typeface="Times New Roman" panose="02020603050405020304" pitchFamily="18" charset="0"/>
                <a:ea typeface="Calibri" panose="020F0502020204030204" pitchFamily="34" charset="0"/>
              </a:rPr>
              <a:t>Маңғыстау облысының білім басқармасының Ақтау қаласы бойынша білім бөлімінің «№14 «Айгөлек»   бөбекжайы» жедел басқару құқығындағы МКҚК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2998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4D2F56-8BBA-4759-A9E9-2BF8AA6A1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567266"/>
            <a:ext cx="5475111" cy="5723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C62B32-9667-460F-AFF5-59B25747A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31" y="567266"/>
            <a:ext cx="5215468" cy="5723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4351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F36700-9F9B-4491-9FB0-8A67D1101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7" y="632177"/>
            <a:ext cx="5034845" cy="5576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CEAD50-5A10-49F8-A56A-6E1279149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32176"/>
            <a:ext cx="5238046" cy="5576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291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3189CC-C8BF-47F8-884A-88A72F9D9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08378"/>
            <a:ext cx="5136444" cy="5737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9CB63F-9AF4-4061-A188-9440CB3F0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08379"/>
            <a:ext cx="5486400" cy="5737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4464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124ECE-9BF6-464F-B129-F405F1D99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10" y="491066"/>
            <a:ext cx="5497689" cy="5875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6557B2-FB31-498B-9B9E-C4134B5BE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47" y="491066"/>
            <a:ext cx="5339642" cy="5875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7208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C7D0F3-D342-43B9-A75D-774812292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364" y="571500"/>
            <a:ext cx="5723472" cy="5715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2CED4B-A8B8-44E6-90C0-EBBB9405D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88" y="567263"/>
            <a:ext cx="5297313" cy="5723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1672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C56E38-A62E-48C7-873D-756C4C3C9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" y="519289"/>
            <a:ext cx="5057423" cy="587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9B06D0-A8C2-499F-81C2-10A298EB0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9288"/>
            <a:ext cx="5384801" cy="5870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1433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920CCB-7A28-43AC-BE5A-9B24A461E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2" y="522111"/>
            <a:ext cx="5305778" cy="5813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8EF1C0-1059-463D-B1A4-7FD399011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11" y="522110"/>
            <a:ext cx="5204178" cy="5813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7660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AEC8B2-B89B-4A2D-A214-2C567607E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8" y="423333"/>
            <a:ext cx="5497689" cy="601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8EBAA2-FE90-4F1A-BF17-141333373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56" y="423333"/>
            <a:ext cx="5497689" cy="601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2564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130260-7DE3-467F-A25B-E2A92CD09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3" y="479778"/>
            <a:ext cx="5475111" cy="607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96B749-A27B-490D-B0BA-DB0B26242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58" y="479778"/>
            <a:ext cx="5599289" cy="607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1331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599538-D779-4979-BB5A-525157CA6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2" y="685798"/>
            <a:ext cx="5174075" cy="5669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3B8782-7863-43FA-9CAB-5F8A2CE02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85798"/>
            <a:ext cx="5339644" cy="5669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016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23420AF-3BBC-4EFC-A58B-E99916566F52}"/>
              </a:ext>
            </a:extLst>
          </p:cNvPr>
          <p:cNvSpPr/>
          <p:nvPr/>
        </p:nvSpPr>
        <p:spPr>
          <a:xfrm>
            <a:off x="903110" y="957328"/>
            <a:ext cx="8331201" cy="2374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b="1" i="1" u="sng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Мақсаты: </a:t>
            </a:r>
            <a:r>
              <a:rPr lang="kk-KZ" sz="2800" b="1" i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Мектепке дейінгі ұйымда инклюзивті білім беру жағдайында  балалардың оқу  қызметке деген  қызығушылықтарын, ынтасын арттыру,қоршаған ортаға деген оң көзқарасын қалыптастыру</a:t>
            </a:r>
            <a:endParaRPr lang="ru-RU" sz="2800" i="1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B99DCAC-ED8A-446C-A179-29EB85CD3B1C}"/>
              </a:ext>
            </a:extLst>
          </p:cNvPr>
          <p:cNvSpPr/>
          <p:nvPr/>
        </p:nvSpPr>
        <p:spPr>
          <a:xfrm>
            <a:off x="1501421" y="3643489"/>
            <a:ext cx="8331201" cy="191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kk-KZ" sz="2800" b="1" i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Міндеті: Психологиялық – педагогикалық  қолдауды іске асыру және инклюзивті білім беруді орындау арқылы тең құқылы тұлға болуға мүмкіндік жасау.</a:t>
            </a:r>
            <a:endParaRPr lang="ru-RU" sz="2800" b="1" i="1" dirty="0">
              <a:solidFill>
                <a:srgbClr val="00B0F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901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35F9B9-3E55-4C99-806C-1D1671F7B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56" y="406400"/>
            <a:ext cx="5508977" cy="6073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83BC56-4A1A-4AF3-8925-608965F85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69" y="406401"/>
            <a:ext cx="5418668" cy="6073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5802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A0B65C-DBD3-45F3-9BFF-240FE97F7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8" y="462844"/>
            <a:ext cx="5159023" cy="601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D72253-63AE-4D84-AA92-CCE0C8320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2844"/>
            <a:ext cx="5463822" cy="601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6160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F77191-CA11-40B9-8957-C54CECFF4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4" y="423333"/>
            <a:ext cx="5429957" cy="612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423782-0665-452D-BC2A-5B6DFEE52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645" y="423332"/>
            <a:ext cx="5159023" cy="612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1443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7E27BF-C118-4BDE-8E39-C70E897E8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2" y="666044"/>
            <a:ext cx="5215469" cy="5633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E9D4B7-3022-4B7E-8B10-36F9EABA1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640" y="666044"/>
            <a:ext cx="5971827" cy="5633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72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DE3776-71D8-4BC8-94C2-19266639A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84" y="572911"/>
            <a:ext cx="4929483" cy="5712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6986AD-77E5-4DAE-BF4D-6FA3CC87D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354" y="572911"/>
            <a:ext cx="5384802" cy="5712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167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8275FC-1796-46B9-97EE-17DE30455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8" y="513644"/>
            <a:ext cx="5396089" cy="5774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AB52EC-C4E3-4A53-A5DF-E62431247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023" y="513644"/>
            <a:ext cx="5396089" cy="5774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828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7C887E-D474-4617-A4DB-A8205FD35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2" y="448733"/>
            <a:ext cx="5226757" cy="59605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BB2074-8DE2-4463-8272-1BA46819A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10" y="448733"/>
            <a:ext cx="5226757" cy="596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1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BCCB01-57B9-4F6C-BF11-33B2ABD80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460022"/>
            <a:ext cx="5057422" cy="5937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623DEF-C151-4FA7-BC3A-88D00862E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0022"/>
            <a:ext cx="5204178" cy="5937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449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A501FD-551D-4D65-B55D-85A4B67F9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3" y="372534"/>
            <a:ext cx="5271913" cy="6112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DCD8C8-0600-4E9D-8E5A-9979FF97D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99" y="372532"/>
            <a:ext cx="5362223" cy="6112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3988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F11C5A-F03C-499D-BB38-FC104996F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9" y="474133"/>
            <a:ext cx="5215467" cy="6080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B02375-44E7-4C9A-8F15-4D5125370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6" y="474133"/>
            <a:ext cx="5106978" cy="599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710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144</TotalTime>
  <Words>78</Words>
  <Application>Microsoft Office PowerPoint</Application>
  <PresentationFormat>Широкоэкранный</PresentationFormat>
  <Paragraphs>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created xsi:type="dcterms:W3CDTF">2022-02-18T01:02:44Z</dcterms:created>
  <dcterms:modified xsi:type="dcterms:W3CDTF">2022-02-18T04:32:33Z</dcterms:modified>
</cp:coreProperties>
</file>