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74" r:id="rId5"/>
    <p:sldId id="267" r:id="rId6"/>
    <p:sldId id="275" r:id="rId7"/>
    <p:sldId id="268" r:id="rId8"/>
    <p:sldId id="276" r:id="rId9"/>
    <p:sldId id="271" r:id="rId10"/>
    <p:sldId id="269" r:id="rId11"/>
    <p:sldId id="277" r:id="rId12"/>
    <p:sldId id="270" r:id="rId13"/>
    <p:sldId id="278" r:id="rId14"/>
    <p:sldId id="261" r:id="rId15"/>
    <p:sldId id="262" r:id="rId16"/>
    <p:sldId id="263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89416" autoAdjust="0"/>
  </p:normalViewPr>
  <p:slideViewPr>
    <p:cSldViewPr snapToGrid="0">
      <p:cViewPr varScale="1">
        <p:scale>
          <a:sx n="92" d="100"/>
          <a:sy n="92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5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55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3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2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3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2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9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7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7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3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38CD-7172-4D05-94C3-C1DC7AADD02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142A-C10D-46FC-B360-3B8A49D98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5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14"/>
            <a:ext cx="12192000" cy="68236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66568" y="1106129"/>
            <a:ext cx="8023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Маңғыстау облысының білім басқармасының</a:t>
            </a:r>
          </a:p>
          <a:p>
            <a:pPr algn="ctr"/>
            <a:r>
              <a:rPr lang="kk-KZ" alt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Ақтау қаласы бойынша білім бөлімінің </a:t>
            </a:r>
          </a:p>
          <a:p>
            <a:pPr algn="ctr"/>
            <a:r>
              <a:rPr lang="kk-KZ" alt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«№14 «Айгөлек» бөбекжайы»</a:t>
            </a:r>
          </a:p>
          <a:p>
            <a:pPr algn="ctr"/>
            <a:r>
              <a:rPr lang="kk-KZ" alt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жедел басқару құқығындағы МКҚК тәрбиешісі</a:t>
            </a:r>
          </a:p>
          <a:p>
            <a:pPr algn="ctr"/>
            <a:r>
              <a:rPr lang="kk-KZ" alt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Жоғатаева Гаухар Дуйсебек қызы</a:t>
            </a:r>
            <a:endParaRPr lang="ru-RU" alt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05966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«Бауырсаққа көмек» </a:t>
            </a:r>
          </a:p>
          <a:p>
            <a:pPr algn="ctr"/>
            <a:r>
              <a:rPr lang="kk-KZ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кірітілдірген іс-әрекет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6" y="3876981"/>
            <a:ext cx="3598606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1" y="2796367"/>
            <a:ext cx="3687097" cy="44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-0.00671 L 0.42005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5367" y="1209368"/>
            <a:ext cx="591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Кеңістікті бағдарлау.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849C5-5DC3-4193-A4F1-CDA199654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2" y="1062878"/>
            <a:ext cx="2923723" cy="2923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BEF9C7-910B-4A48-907C-A33945BCB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33" y="1855699"/>
            <a:ext cx="2883658" cy="3048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57BD8-AF66-4037-A316-ED00413A5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689" y="2377117"/>
            <a:ext cx="3267739" cy="3218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BA939A-570C-4451-8AFD-A52EF5512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234" y="2906401"/>
            <a:ext cx="3066554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735" y="2853995"/>
            <a:ext cx="3832764" cy="35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98 2.22222E-6 L 0.36498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тетрис из яичных лотков — Видео | ВКонтакте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r="11563"/>
          <a:stretch/>
        </p:blipFill>
        <p:spPr bwMode="auto">
          <a:xfrm>
            <a:off x="3554361" y="2285999"/>
            <a:ext cx="5073445" cy="3318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1406" y="1297858"/>
            <a:ext cx="6135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тетрис ойыны.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7 тетрис ойыны">
            <a:hlinkClick r:id="" action="ppaction://media"/>
            <a:extLst>
              <a:ext uri="{FF2B5EF4-FFF2-40B4-BE49-F238E27FC236}">
                <a16:creationId xmlns:a16="http://schemas.microsoft.com/office/drawing/2014/main" id="{767FD940-3124-42C7-9C2D-3CE5F50D9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4" y="4693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37" y="3108182"/>
            <a:ext cx="3574473" cy="3330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99" y="1943100"/>
            <a:ext cx="4964545" cy="37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3 -0.0155 L 0.07201 -0.05833 C 0.09974 -0.06805 0.14206 -0.07314 0.18646 -0.07314 C 0.23659 -0.07314 0.27682 -0.06805 0.30482 -0.05833 L 0.43997 -0.015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7" y="3787054"/>
            <a:ext cx="2835193" cy="2641455"/>
          </a:xfrm>
          <a:prstGeom prst="rect">
            <a:avLst/>
          </a:prstGeom>
        </p:spPr>
      </p:pic>
      <p:pic>
        <p:nvPicPr>
          <p:cNvPr id="2" name="9 задание колобка">
            <a:hlinkClick r:id="" action="ppaction://media"/>
            <a:extLst>
              <a:ext uri="{FF2B5EF4-FFF2-40B4-BE49-F238E27FC236}">
                <a16:creationId xmlns:a16="http://schemas.microsoft.com/office/drawing/2014/main" id="{0D96EBE8-D475-42CB-A0F5-B5B94CD91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17" y="308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4271 -0.00579 C 0.1724 -0.00718 0.21706 -0.00764 0.2638 -0.00764 C 0.31706 -0.00764 0.35977 -0.00718 0.38946 -0.00579 L 0.53229 3.33333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2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06" y="3681133"/>
            <a:ext cx="4054593" cy="3777529"/>
          </a:xfrm>
          <a:prstGeom prst="rect">
            <a:avLst/>
          </a:prstGeom>
        </p:spPr>
      </p:pic>
      <p:pic>
        <p:nvPicPr>
          <p:cNvPr id="2" name="10 Асыл+әжем">
            <a:hlinkClick r:id="" action="ppaction://media"/>
            <a:extLst>
              <a:ext uri="{FF2B5EF4-FFF2-40B4-BE49-F238E27FC236}">
                <a16:creationId xmlns:a16="http://schemas.microsoft.com/office/drawing/2014/main" id="{9C85C0A2-27E7-45C0-A248-227F6A57D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790" y="5569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9 0.46551 L -0.12162 -0.13843 C -0.18568 -0.26968 -0.20508 -0.38426 -0.18047 -0.45255 C -0.15313 -0.53195 -0.08763 -0.54792 0.00625 -0.50417 L 0.43398 -0.32361 " pathEditMode="relative" rAng="1812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6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6664" y="1949468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95" y="2798466"/>
            <a:ext cx="3574473" cy="33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1393 -0.04282 C 0.1375 -0.05254 0.17318 -0.05764 0.21068 -0.05764 C 0.25312 -0.05764 0.28724 -0.05254 0.31081 -0.04282 L 0.425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әже">
            <a:hlinkClick r:id="" action="ppaction://media"/>
            <a:extLst>
              <a:ext uri="{FF2B5EF4-FFF2-40B4-BE49-F238E27FC236}">
                <a16:creationId xmlns:a16="http://schemas.microsoft.com/office/drawing/2014/main" id="{44509897-9055-4EA0-9831-10D71A177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666258" y="943841"/>
            <a:ext cx="5396345" cy="4270665"/>
          </a:xfrm>
          <a:prstGeom prst="rect">
            <a:avLst/>
          </a:prstGeom>
        </p:spPr>
      </p:pic>
      <p:pic>
        <p:nvPicPr>
          <p:cNvPr id="4" name="2 письмо">
            <a:hlinkClick r:id="" action="ppaction://media"/>
            <a:extLst>
              <a:ext uri="{FF2B5EF4-FFF2-40B4-BE49-F238E27FC236}">
                <a16:creationId xmlns:a16="http://schemas.microsoft.com/office/drawing/2014/main" id="{93E0A9DC-37F4-4076-AF82-BBB83B0508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391" y="72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24" y="784585"/>
            <a:ext cx="4505334" cy="31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4" y="2792723"/>
            <a:ext cx="4572000" cy="31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45" y="1150374"/>
            <a:ext cx="7477432" cy="4793226"/>
          </a:xfrm>
          <a:prstGeom prst="rect">
            <a:avLst/>
          </a:prstGeom>
        </p:spPr>
      </p:pic>
      <p:pic>
        <p:nvPicPr>
          <p:cNvPr id="4" name="4 прогулка в лес">
            <a:hlinkClick r:id="" action="ppaction://media"/>
            <a:extLst>
              <a:ext uri="{FF2B5EF4-FFF2-40B4-BE49-F238E27FC236}">
                <a16:creationId xmlns:a16="http://schemas.microsoft.com/office/drawing/2014/main" id="{48F4E941-E0E8-48D6-A2D9-1E18D357D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0763" y="5129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16" y="1671205"/>
            <a:ext cx="5066002" cy="45820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7034979" y="1120877"/>
            <a:ext cx="2713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477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02338 L 0.15338 0.11528 L 0.17252 0.02338 L 0.19297 0.11528 L 0.21354 0.02338 L 0.23268 0.11528 L 0.25312 0.02338 L 0.27239 0.11528 L 0.29283 0.02338 L 0.31328 0.11528 L 0.33255 0.02338 L 0.35299 0.11528 L 0.37213 0.02338 L 0.3927 0.11528 L 0.41315 0.02338 L 0.43229 0.11528 L 0.45286 0.02338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Геометрик своими руками - Наши поделки, игрушки своими руками, игры - Блог  &quot;В гостях у Весны&quot; - В гостях у Весн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81" y="2533650"/>
            <a:ext cx="5324167" cy="31002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93921" y="1283110"/>
            <a:ext cx="617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Геоборд тақтайшалары</a:t>
            </a:r>
            <a:r>
              <a:rPr lang="kk-KZ" b="1" dirty="0"/>
              <a:t>.</a:t>
            </a:r>
            <a:endParaRPr lang="ru-RU" b="1" dirty="0"/>
          </a:p>
        </p:txBody>
      </p:sp>
      <p:pic>
        <p:nvPicPr>
          <p:cNvPr id="5" name="5 задание заяц">
            <a:hlinkClick r:id="" action="ppaction://media"/>
            <a:extLst>
              <a:ext uri="{FF2B5EF4-FFF2-40B4-BE49-F238E27FC236}">
                <a16:creationId xmlns:a16="http://schemas.microsoft.com/office/drawing/2014/main" id="{120E0E7C-1F4C-4557-A27D-3F1262BAB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3891" y="4672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29" y="2167650"/>
            <a:ext cx="3657599" cy="41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4 0.00209 L 0.425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Делаем развивающие карточки из фетра для детей | Журнал Ярмарки Мастеров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1" y="1968182"/>
            <a:ext cx="5397908" cy="36509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49329" y="1165123"/>
            <a:ext cx="535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Сиқырлы түймелер</a:t>
            </a:r>
            <a:r>
              <a:rPr lang="kk-KZ" b="1" dirty="0"/>
              <a:t>.</a:t>
            </a:r>
            <a:endParaRPr lang="ru-RU" b="1" dirty="0"/>
          </a:p>
        </p:txBody>
      </p:sp>
      <p:pic>
        <p:nvPicPr>
          <p:cNvPr id="5" name="6 задание волка">
            <a:hlinkClick r:id="" action="ppaction://media"/>
            <a:extLst>
              <a:ext uri="{FF2B5EF4-FFF2-40B4-BE49-F238E27FC236}">
                <a16:creationId xmlns:a16="http://schemas.microsoft.com/office/drawing/2014/main" id="{3DD4B2EE-C01B-45CA-87DB-989F1848A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510" y="4506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0B4-4606-424C-935B-96C6676E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9742" y="176981"/>
            <a:ext cx="7269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Сергіту сәті.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ергіту сәті. Балаларға арналған музыкалық ойын…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335" y="943897"/>
            <a:ext cx="8976851" cy="50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54</Words>
  <Application>Microsoft Office PowerPoint</Application>
  <PresentationFormat>Широкоэкранный</PresentationFormat>
  <Paragraphs>14</Paragraphs>
  <Slides>17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26</cp:revision>
  <dcterms:created xsi:type="dcterms:W3CDTF">2023-04-16T07:00:23Z</dcterms:created>
  <dcterms:modified xsi:type="dcterms:W3CDTF">2023-04-17T14:10:17Z</dcterms:modified>
</cp:coreProperties>
</file>